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533b67467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533b67467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Project (DAP)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PowerBI Dashboard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289500" y="-15875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528650" y="1057275"/>
            <a:ext cx="64437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19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19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Cleaning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19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Visualization (PowerBI)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19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"/>
              <a:buChar char="●"/>
            </a:pPr>
            <a:r>
              <a:rPr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471900" y="1819075"/>
            <a:ext cx="8479800" cy="30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organization's or a group's key metrics can be kept on a dashboard, which is a consolidated platform.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When done effectively, it can serve as a company's main information source. Dashboards are useful for tracking an organization's performance and boosting productivity.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project presents a getInnotized analytical dashboard solution. The dashboard provides streamlined data that may affect decision-making in the future for the organization's growth.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Data cleaning is the process of detecting and correcting inaccurate records in your dataset</a:t>
            </a:r>
            <a:endParaRPr sz="19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900"/>
              <a:t>In this project, the data was cleaned with both python and excel powerquery</a:t>
            </a:r>
            <a:endParaRPr sz="1900"/>
          </a:p>
        </p:txBody>
      </p:sp>
      <p:sp>
        <p:nvSpPr>
          <p:cNvPr id="87" name="Google Shape;87;p16"/>
          <p:cNvSpPr txBox="1">
            <a:spLocks noGrp="1"/>
          </p:cNvSpPr>
          <p:nvPr>
            <p:ph type="body" idx="2"/>
          </p:nvPr>
        </p:nvSpPr>
        <p:spPr>
          <a:xfrm>
            <a:off x="4572000" y="1718797"/>
            <a:ext cx="4429200" cy="31820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Some data modification performed are;</a:t>
            </a:r>
            <a:endParaRPr sz="1900" dirty="0"/>
          </a:p>
          <a:p>
            <a:pPr marL="457200" lvl="0" indent="-3492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Handling NAN values</a:t>
            </a:r>
          </a:p>
          <a:p>
            <a:pPr marL="457200" lvl="0" indent="-3492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Date Corrections</a:t>
            </a:r>
            <a:endParaRPr sz="1900" dirty="0"/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Deleting Blank rows</a:t>
            </a:r>
            <a:endParaRPr sz="1900" dirty="0"/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Correcting dataypes</a:t>
            </a:r>
            <a:endParaRPr sz="1900" dirty="0"/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Merging sheets from different sources into one dataframe</a:t>
            </a:r>
            <a:endParaRPr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0" y="13775"/>
            <a:ext cx="9144000" cy="6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Dashboard Presentation</a:t>
            </a:r>
            <a:endParaRPr sz="3200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43725"/>
            <a:ext cx="8820150" cy="449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0" y="13775"/>
            <a:ext cx="9144000" cy="6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Dashboard Presentation</a:t>
            </a:r>
            <a:endParaRPr sz="3200"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43775"/>
            <a:ext cx="8734425" cy="434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7810800" cy="9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Conclusion</a:t>
            </a:r>
            <a:endParaRPr sz="4800"/>
          </a:p>
        </p:txBody>
      </p:sp>
      <p:sp>
        <p:nvSpPr>
          <p:cNvPr id="105" name="Google Shape;105;p19"/>
          <p:cNvSpPr txBox="1"/>
          <p:nvPr/>
        </p:nvSpPr>
        <p:spPr>
          <a:xfrm>
            <a:off x="771525" y="1485900"/>
            <a:ext cx="68865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Good visualized data presentation makes an organization effective and is also instrumental in decision making.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 You</a:t>
            </a:r>
            <a:endParaRPr sz="300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Team Autumn</a:t>
            </a:r>
            <a:endParaRPr sz="2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u="sng" dirty="0"/>
              <a:t>Group Members</a:t>
            </a:r>
            <a:endParaRPr sz="2100" b="1"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Winifred Kwakye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Evans Tetteh Akoto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Lihla Saisi Shiribwa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/>
              <a:t>Anne </a:t>
            </a:r>
            <a:r>
              <a:rPr lang="en-US" sz="1900" dirty="0" err="1"/>
              <a:t>Njeri</a:t>
            </a:r>
            <a:r>
              <a:rPr lang="en-US" sz="1900" dirty="0"/>
              <a:t> Kamau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 </a:t>
            </a:r>
            <a:endParaRPr sz="1400" dirty="0"/>
          </a:p>
        </p:txBody>
      </p:sp>
      <p:pic>
        <p:nvPicPr>
          <p:cNvPr id="112" name="Google Shape;112;p20" descr="Black and white upward shot of Golden Gate Bridge"/>
          <p:cNvPicPr preferRelativeResize="0"/>
          <p:nvPr/>
        </p:nvPicPr>
        <p:blipFill rotWithShape="1">
          <a:blip r:embed="rId3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184</Words>
  <Application>Microsoft Office PowerPoint</Application>
  <PresentationFormat>On-screen Show (16:9)</PresentationFormat>
  <Paragraphs>34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Roboto</vt:lpstr>
      <vt:lpstr>Arial</vt:lpstr>
      <vt:lpstr>Material</vt:lpstr>
      <vt:lpstr>Capstone Project (DAP)</vt:lpstr>
      <vt:lpstr>Content</vt:lpstr>
      <vt:lpstr>Introduction</vt:lpstr>
      <vt:lpstr>Data Cleaning</vt:lpstr>
      <vt:lpstr>Dashboard Presentation</vt:lpstr>
      <vt:lpstr>Dashboard Presentation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(DAP)</dc:title>
  <cp:lastModifiedBy>Evans Tetteh Akoto</cp:lastModifiedBy>
  <cp:revision>3</cp:revision>
  <dcterms:modified xsi:type="dcterms:W3CDTF">2023-06-19T04:05:17Z</dcterms:modified>
</cp:coreProperties>
</file>